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7" r:id="rId10"/>
    <p:sldId id="268" r:id="rId11"/>
    <p:sldId id="269" r:id="rId12"/>
    <p:sldId id="263" r:id="rId13"/>
    <p:sldId id="270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4"/>
    <p:restoredTop sz="89703"/>
  </p:normalViewPr>
  <p:slideViewPr>
    <p:cSldViewPr snapToGrid="0" snapToObjects="1">
      <p:cViewPr varScale="1">
        <p:scale>
          <a:sx n="137" d="100"/>
          <a:sy n="137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53B0F-4EE7-3547-8F0E-0516324D74AC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11658-E987-8548-B9BD-6C302B691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8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https://</a:t>
            </a:r>
            <a:r>
              <a:rPr lang="en-US" dirty="0" err="1" smtClean="0"/>
              <a:t>www.google.com.au</a:t>
            </a:r>
            <a:r>
              <a:rPr lang="en-US" dirty="0" smtClean="0"/>
              <a:t>/</a:t>
            </a:r>
            <a:r>
              <a:rPr lang="en-US" dirty="0" err="1" smtClean="0"/>
              <a:t>url?sa</a:t>
            </a:r>
            <a:r>
              <a:rPr lang="en-US" dirty="0" smtClean="0"/>
              <a:t>=</a:t>
            </a:r>
            <a:r>
              <a:rPr lang="en-US" dirty="0" err="1" smtClean="0"/>
              <a:t>i&amp;rct</a:t>
            </a:r>
            <a:r>
              <a:rPr lang="en-US" dirty="0" smtClean="0"/>
              <a:t>=</a:t>
            </a:r>
            <a:r>
              <a:rPr lang="en-US" dirty="0" err="1" smtClean="0"/>
              <a:t>j&amp;q</a:t>
            </a:r>
            <a:r>
              <a:rPr lang="en-US" dirty="0" smtClean="0"/>
              <a:t>=&amp;</a:t>
            </a:r>
            <a:r>
              <a:rPr lang="en-US" dirty="0" err="1" smtClean="0"/>
              <a:t>esrc</a:t>
            </a:r>
            <a:r>
              <a:rPr lang="en-US" dirty="0" smtClean="0"/>
              <a:t>=</a:t>
            </a:r>
            <a:r>
              <a:rPr lang="en-US" dirty="0" err="1" smtClean="0"/>
              <a:t>s&amp;source</a:t>
            </a:r>
            <a:r>
              <a:rPr lang="en-US" dirty="0" smtClean="0"/>
              <a:t>=</a:t>
            </a:r>
            <a:r>
              <a:rPr lang="en-US" dirty="0" err="1" smtClean="0"/>
              <a:t>images&amp;cd</a:t>
            </a:r>
            <a:r>
              <a:rPr lang="en-US" dirty="0" smtClean="0"/>
              <a:t>=&amp;</a:t>
            </a:r>
            <a:r>
              <a:rPr lang="en-US" dirty="0" err="1" smtClean="0"/>
              <a:t>ved</a:t>
            </a:r>
            <a:r>
              <a:rPr lang="en-US" dirty="0" smtClean="0"/>
              <a:t>=0ahUKEwiYnJqxlOXWAhVIi7wKHeIuC6gQjRwIBw&amp;url=http%3A%2F%2Fvojtechruzicka.com%2Fintellij-idea-tips-tricks-multiple-cursors%2F&amp;psig=AOvVaw2l4mD2T-adY13LZTvELVHw&amp;ust=1507694110452163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www.google.com.au</a:t>
            </a:r>
            <a:r>
              <a:rPr lang="en-US" dirty="0" smtClean="0"/>
              <a:t>/</a:t>
            </a:r>
            <a:r>
              <a:rPr lang="en-US" dirty="0" err="1" smtClean="0"/>
              <a:t>url?sa</a:t>
            </a:r>
            <a:r>
              <a:rPr lang="en-US" dirty="0" smtClean="0"/>
              <a:t>=</a:t>
            </a:r>
            <a:r>
              <a:rPr lang="en-US" dirty="0" err="1" smtClean="0"/>
              <a:t>i&amp;rct</a:t>
            </a:r>
            <a:r>
              <a:rPr lang="en-US" dirty="0" smtClean="0"/>
              <a:t>=</a:t>
            </a:r>
            <a:r>
              <a:rPr lang="en-US" dirty="0" err="1" smtClean="0"/>
              <a:t>j&amp;q</a:t>
            </a:r>
            <a:r>
              <a:rPr lang="en-US" dirty="0" smtClean="0"/>
              <a:t>=&amp;</a:t>
            </a:r>
            <a:r>
              <a:rPr lang="en-US" dirty="0" err="1" smtClean="0"/>
              <a:t>esrc</a:t>
            </a:r>
            <a:r>
              <a:rPr lang="en-US" dirty="0" smtClean="0"/>
              <a:t>=</a:t>
            </a:r>
            <a:r>
              <a:rPr lang="en-US" dirty="0" err="1" smtClean="0"/>
              <a:t>s&amp;source</a:t>
            </a:r>
            <a:r>
              <a:rPr lang="en-US" dirty="0" smtClean="0"/>
              <a:t>=</a:t>
            </a:r>
            <a:r>
              <a:rPr lang="en-US" dirty="0" err="1" smtClean="0"/>
              <a:t>images&amp;cd</a:t>
            </a:r>
            <a:r>
              <a:rPr lang="en-US" dirty="0" smtClean="0"/>
              <a:t>=&amp;cad=</a:t>
            </a:r>
            <a:r>
              <a:rPr lang="en-US" dirty="0" err="1" smtClean="0"/>
              <a:t>rja&amp;uact</a:t>
            </a:r>
            <a:r>
              <a:rPr lang="en-US" dirty="0" smtClean="0"/>
              <a:t>=8&amp;ved=0ahUKEwjt8dT_k-XWAhVIbrwKHRf2DZYQjRwIBw&amp;url=https%3A%2F%2Fwww.aha.io%2Fproduct%2Fintegrations%2Fgithub&amp;psig=AOvVaw0KmKWOq4-zTnX0x-5FyTmL&amp;ust=1507693957445977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www.google.com.au</a:t>
            </a:r>
            <a:r>
              <a:rPr lang="en-US" dirty="0" smtClean="0"/>
              <a:t>/</a:t>
            </a:r>
            <a:r>
              <a:rPr lang="en-US" dirty="0" err="1" smtClean="0"/>
              <a:t>url?sa</a:t>
            </a:r>
            <a:r>
              <a:rPr lang="en-US" dirty="0" smtClean="0"/>
              <a:t>=</a:t>
            </a:r>
            <a:r>
              <a:rPr lang="en-US" dirty="0" err="1" smtClean="0"/>
              <a:t>i&amp;rct</a:t>
            </a:r>
            <a:r>
              <a:rPr lang="en-US" dirty="0" smtClean="0"/>
              <a:t>=</a:t>
            </a:r>
            <a:r>
              <a:rPr lang="en-US" dirty="0" err="1" smtClean="0"/>
              <a:t>j&amp;q</a:t>
            </a:r>
            <a:r>
              <a:rPr lang="en-US" dirty="0" smtClean="0"/>
              <a:t>=&amp;</a:t>
            </a:r>
            <a:r>
              <a:rPr lang="en-US" dirty="0" err="1" smtClean="0"/>
              <a:t>esrc</a:t>
            </a:r>
            <a:r>
              <a:rPr lang="en-US" dirty="0" smtClean="0"/>
              <a:t>=</a:t>
            </a:r>
            <a:r>
              <a:rPr lang="en-US" dirty="0" err="1" smtClean="0"/>
              <a:t>s&amp;source</a:t>
            </a:r>
            <a:r>
              <a:rPr lang="en-US" dirty="0" smtClean="0"/>
              <a:t>=</a:t>
            </a:r>
            <a:r>
              <a:rPr lang="en-US" dirty="0" err="1" smtClean="0"/>
              <a:t>images&amp;cd</a:t>
            </a:r>
            <a:r>
              <a:rPr lang="en-US" dirty="0" smtClean="0"/>
              <a:t>=&amp;</a:t>
            </a:r>
            <a:r>
              <a:rPr lang="en-US" dirty="0" err="1" smtClean="0"/>
              <a:t>ved</a:t>
            </a:r>
            <a:r>
              <a:rPr lang="en-US" dirty="0" smtClean="0"/>
              <a:t>=0ahUKEwjcq82QlOXWAhVFu7wKHQurAi4QjRwIBw&amp;url=https%3A%2F%2Fwww.sourcetreeapp.com%2F&amp;psig=AOvVaw2ZEsLppVtv18AEgxj5-_al&amp;ust=1507694041242188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11658-E987-8548-B9BD-6C302B6918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5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11658-E987-8548-B9BD-6C302B6918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1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Practice Data mining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87090"/>
          </a:xfrm>
        </p:spPr>
        <p:txBody>
          <a:bodyPr>
            <a:normAutofit/>
          </a:bodyPr>
          <a:lstStyle/>
          <a:p>
            <a:r>
              <a:rPr lang="en-US" dirty="0" smtClean="0"/>
              <a:t>ID3 Implementation</a:t>
            </a:r>
          </a:p>
          <a:p>
            <a:r>
              <a:rPr lang="en-US" dirty="0"/>
              <a:t>31005 </a:t>
            </a:r>
            <a:r>
              <a:rPr lang="en-US" dirty="0" smtClean="0"/>
              <a:t>Advanced Data Analytics</a:t>
            </a:r>
          </a:p>
          <a:p>
            <a:r>
              <a:rPr lang="en-US" dirty="0" smtClean="0"/>
              <a:t>Riaan Van Onselen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Core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727200"/>
            <a:ext cx="8293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64" y="130784"/>
            <a:ext cx="6927071" cy="66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dirty="0" smtClean="0"/>
              <a:t>Multivariate Attributes: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83080"/>
            <a:ext cx="3680460" cy="3581400"/>
          </a:xfrm>
        </p:spPr>
        <p:txBody>
          <a:bodyPr>
            <a:normAutofit/>
          </a:bodyPr>
          <a:lstStyle/>
          <a:p>
            <a:r>
              <a:rPr lang="en-GB" dirty="0"/>
              <a:t>Number of samples: 812</a:t>
            </a:r>
          </a:p>
          <a:p>
            <a:r>
              <a:rPr lang="en-GB" dirty="0"/>
              <a:t>True Class \ Predicted Class</a:t>
            </a:r>
          </a:p>
          <a:p>
            <a:r>
              <a:rPr lang="en-GB" dirty="0"/>
              <a:t> \	H0	H1	</a:t>
            </a:r>
          </a:p>
          <a:p>
            <a:r>
              <a:rPr lang="en-GB" dirty="0"/>
              <a:t>H0	421	0	</a:t>
            </a:r>
          </a:p>
          <a:p>
            <a:r>
              <a:rPr lang="en-GB" dirty="0"/>
              <a:t>H1	8	383	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4000501"/>
            <a:ext cx="9601200" cy="27568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429250" y="1783080"/>
            <a:ext cx="522351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Accuracy</a:t>
            </a:r>
            <a:r>
              <a:rPr lang="en-GB" dirty="0"/>
              <a:t>: 99.015%</a:t>
            </a:r>
          </a:p>
          <a:p>
            <a:r>
              <a:rPr lang="en-GB" dirty="0" smtClean="0"/>
              <a:t>Error Rate: 0.985%</a:t>
            </a:r>
          </a:p>
          <a:p>
            <a:r>
              <a:rPr lang="en-GB" dirty="0" smtClean="0"/>
              <a:t>F1 </a:t>
            </a:r>
            <a:r>
              <a:rPr lang="en-GB" dirty="0"/>
              <a:t>score: 98.966</a:t>
            </a:r>
            <a:r>
              <a:rPr lang="en-GB" dirty="0" smtClean="0"/>
              <a:t>%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6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dirty="0" smtClean="0"/>
              <a:t>Binary Attributes 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83080"/>
            <a:ext cx="3680460" cy="3581400"/>
          </a:xfrm>
        </p:spPr>
        <p:txBody>
          <a:bodyPr>
            <a:normAutofit/>
          </a:bodyPr>
          <a:lstStyle/>
          <a:p>
            <a:r>
              <a:rPr lang="en-GB" dirty="0"/>
              <a:t>Number of samples: 812</a:t>
            </a:r>
          </a:p>
          <a:p>
            <a:r>
              <a:rPr lang="en-GB" dirty="0"/>
              <a:t>True Class \ Predicted Class</a:t>
            </a:r>
          </a:p>
          <a:p>
            <a:r>
              <a:rPr lang="en-GB" dirty="0"/>
              <a:t> \	H0	H1	</a:t>
            </a:r>
          </a:p>
          <a:p>
            <a:r>
              <a:rPr lang="en-GB" dirty="0"/>
              <a:t>H0	421	0	</a:t>
            </a:r>
          </a:p>
          <a:p>
            <a:r>
              <a:rPr lang="en-GB" dirty="0"/>
              <a:t>H1	67	324		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29250" y="1783080"/>
            <a:ext cx="522351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Accuracy</a:t>
            </a:r>
            <a:r>
              <a:rPr lang="en-GB" dirty="0"/>
              <a:t>: 91.749%</a:t>
            </a:r>
          </a:p>
          <a:p>
            <a:r>
              <a:rPr lang="en-GB" dirty="0"/>
              <a:t>Error Rate: 8.251%</a:t>
            </a:r>
          </a:p>
          <a:p>
            <a:r>
              <a:rPr lang="en-GB" dirty="0"/>
              <a:t>F1 score: 90.629%</a:t>
            </a:r>
            <a:r>
              <a:rPr lang="en-GB" dirty="0" smtClean="0"/>
              <a:t>	</a:t>
            </a:r>
            <a:endParaRPr lang="en-GB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855953" y="3282315"/>
            <a:ext cx="5642610" cy="34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did I learn?</a:t>
            </a:r>
          </a:p>
          <a:p>
            <a:pPr lvl="1"/>
            <a:r>
              <a:rPr lang="en-US" dirty="0" smtClean="0"/>
              <a:t>Decision trees are easy to build</a:t>
            </a:r>
          </a:p>
          <a:p>
            <a:pPr lvl="1"/>
            <a:r>
              <a:rPr lang="en-US" dirty="0" smtClean="0"/>
              <a:t>Data Preprocessing can be complicated</a:t>
            </a:r>
          </a:p>
          <a:p>
            <a:pPr lvl="1"/>
            <a:r>
              <a:rPr lang="en-US" dirty="0" smtClean="0"/>
              <a:t>String comparison are computationally expensive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would I do Differently?</a:t>
            </a:r>
          </a:p>
          <a:p>
            <a:pPr lvl="1"/>
            <a:r>
              <a:rPr lang="en-US" dirty="0" smtClean="0"/>
              <a:t>Incorporate the creation of the diagram</a:t>
            </a:r>
          </a:p>
          <a:p>
            <a:pPr lvl="1"/>
            <a:r>
              <a:rPr lang="en-US" dirty="0" smtClean="0"/>
              <a:t>Improve the efficiency of checking entropy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Github</a:t>
            </a:r>
            <a:r>
              <a:rPr lang="en-US" sz="3600" dirty="0"/>
              <a:t> project link:</a:t>
            </a:r>
            <a:br>
              <a:rPr lang="en-US" sz="3600" dirty="0"/>
            </a:br>
            <a:r>
              <a:rPr lang="en-US" sz="3600" dirty="0"/>
              <a:t> https://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/Skyray626/ADA_ID3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0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Define the project goal</a:t>
            </a:r>
          </a:p>
          <a:p>
            <a:r>
              <a:rPr lang="en-US" dirty="0" smtClean="0"/>
              <a:t>Background information on data </a:t>
            </a:r>
            <a:r>
              <a:rPr lang="en-US" dirty="0" smtClean="0"/>
              <a:t>set</a:t>
            </a:r>
          </a:p>
          <a:p>
            <a:r>
              <a:rPr lang="en-US" dirty="0" smtClean="0"/>
              <a:t>Background information on decision trees</a:t>
            </a:r>
            <a:endParaRPr lang="en-US" dirty="0" smtClean="0"/>
          </a:p>
          <a:p>
            <a:r>
              <a:rPr lang="en-US" dirty="0" smtClean="0"/>
              <a:t>Background information on ID3</a:t>
            </a:r>
          </a:p>
          <a:p>
            <a:r>
              <a:rPr lang="en-US" dirty="0" smtClean="0"/>
              <a:t>The solution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Program demonstration</a:t>
            </a:r>
          </a:p>
          <a:p>
            <a:r>
              <a:rPr lang="en-US" dirty="0" smtClean="0"/>
              <a:t>Reflection</a:t>
            </a:r>
          </a:p>
          <a:p>
            <a:r>
              <a:rPr lang="en-US" dirty="0" smtClean="0"/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8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decision tree using the ID3 algorithm</a:t>
            </a:r>
          </a:p>
          <a:p>
            <a:r>
              <a:rPr lang="en-US" dirty="0" smtClean="0"/>
              <a:t>Display the tree for manual inspection</a:t>
            </a:r>
          </a:p>
          <a:p>
            <a:r>
              <a:rPr lang="en-US" dirty="0" smtClean="0"/>
              <a:t>Test and evaluate the performance</a:t>
            </a:r>
          </a:p>
          <a:p>
            <a:r>
              <a:rPr lang="en-US" dirty="0" smtClean="0"/>
              <a:t>Provide a method to predict classes for unknown data</a:t>
            </a:r>
          </a:p>
          <a:p>
            <a:r>
              <a:rPr lang="en-US" dirty="0" smtClean="0"/>
              <a:t>Create 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Mushroom data set</a:t>
            </a:r>
          </a:p>
          <a:p>
            <a:r>
              <a:rPr lang="en-US" dirty="0" smtClean="0"/>
              <a:t>All categorical attributes</a:t>
            </a:r>
          </a:p>
          <a:p>
            <a:r>
              <a:rPr lang="en-US" dirty="0" smtClean="0"/>
              <a:t>Multivariate attributes</a:t>
            </a:r>
          </a:p>
          <a:p>
            <a:r>
              <a:rPr lang="en-US" dirty="0" smtClean="0"/>
              <a:t>22 different attributes</a:t>
            </a:r>
          </a:p>
          <a:p>
            <a:r>
              <a:rPr lang="en-US" dirty="0" smtClean="0"/>
              <a:t>2 Classes, Poisonous and Edible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70" y="1124181"/>
            <a:ext cx="6252210" cy="2998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" y="4557933"/>
            <a:ext cx="11289030" cy="19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translate in to meaning full rules</a:t>
            </a:r>
          </a:p>
          <a:p>
            <a:pPr lvl="1"/>
            <a:r>
              <a:rPr lang="en-US" dirty="0" smtClean="0"/>
              <a:t>Robust to noisy data</a:t>
            </a:r>
          </a:p>
          <a:p>
            <a:pPr lvl="1"/>
            <a:r>
              <a:rPr lang="en-US" dirty="0" smtClean="0"/>
              <a:t>Are fast to run once they are built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Disadvantages</a:t>
            </a:r>
            <a:endParaRPr lang="en-US" dirty="0"/>
          </a:p>
          <a:p>
            <a:pPr lvl="1"/>
            <a:r>
              <a:rPr lang="en-US" dirty="0" smtClean="0"/>
              <a:t>Can be over fitted to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57" y="443204"/>
            <a:ext cx="4864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ID3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75" y="2286000"/>
            <a:ext cx="1045165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</a:t>
            </a:r>
            <a:r>
              <a:rPr lang="en-US" dirty="0"/>
              <a:t>Tools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Language: Java</a:t>
            </a:r>
          </a:p>
          <a:p>
            <a:r>
              <a:rPr lang="en-US" dirty="0" smtClean="0"/>
              <a:t>IDE: IntelliJ</a:t>
            </a:r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Source Tree</a:t>
            </a:r>
          </a:p>
          <a:p>
            <a:r>
              <a:rPr lang="en-US" dirty="0" err="1" smtClean="0"/>
              <a:t>Docopt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15" y="4167430"/>
            <a:ext cx="5871210" cy="2176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375" y="3606800"/>
            <a:ext cx="5430841" cy="2851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304" y="1184859"/>
            <a:ext cx="4039496" cy="20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9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Core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530350"/>
            <a:ext cx="74803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Core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324100"/>
            <a:ext cx="10109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150</TotalTime>
  <Words>260</Words>
  <Application>Microsoft Macintosh PowerPoint</Application>
  <PresentationFormat>Widescreen</PresentationFormat>
  <Paragraphs>79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Franklin Gothic Book</vt:lpstr>
      <vt:lpstr>Crop</vt:lpstr>
      <vt:lpstr>Practice Data mining project</vt:lpstr>
      <vt:lpstr>Outline</vt:lpstr>
      <vt:lpstr>Project Goal</vt:lpstr>
      <vt:lpstr>The Data Set</vt:lpstr>
      <vt:lpstr>Decision Trees</vt:lpstr>
      <vt:lpstr>The ID3 Algorithm</vt:lpstr>
      <vt:lpstr>The Solution: Tools  </vt:lpstr>
      <vt:lpstr>The Solution: Core Code</vt:lpstr>
      <vt:lpstr>The Solution: Core Code</vt:lpstr>
      <vt:lpstr>The Solution: Core Code</vt:lpstr>
      <vt:lpstr>PowerPoint Presentation</vt:lpstr>
      <vt:lpstr>Results Multivariate Attributes:</vt:lpstr>
      <vt:lpstr>Results Binary Attributes :</vt:lpstr>
      <vt:lpstr>Program Demonstration</vt:lpstr>
      <vt:lpstr>Reflection:</vt:lpstr>
      <vt:lpstr>Link: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Data mining project</dc:title>
  <dc:creator>Riaan Van Onselen</dc:creator>
  <cp:lastModifiedBy>Riaan Van Onselen</cp:lastModifiedBy>
  <cp:revision>13</cp:revision>
  <dcterms:created xsi:type="dcterms:W3CDTF">2017-10-10T00:53:31Z</dcterms:created>
  <dcterms:modified xsi:type="dcterms:W3CDTF">2017-10-10T05:40:45Z</dcterms:modified>
</cp:coreProperties>
</file>